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16"/>
  </p:notesMasterIdLst>
  <p:sldIdLst>
    <p:sldId id="447" r:id="rId4"/>
    <p:sldId id="351" r:id="rId5"/>
    <p:sldId id="399" r:id="rId6"/>
    <p:sldId id="400" r:id="rId7"/>
    <p:sldId id="401" r:id="rId8"/>
    <p:sldId id="402" r:id="rId9"/>
    <p:sldId id="403" r:id="rId10"/>
    <p:sldId id="404" r:id="rId11"/>
    <p:sldId id="416" r:id="rId12"/>
    <p:sldId id="420" r:id="rId13"/>
    <p:sldId id="417" r:id="rId14"/>
    <p:sldId id="418" r:id="rId15"/>
    <p:sldId id="419" r:id="rId17"/>
    <p:sldId id="422" r:id="rId18"/>
    <p:sldId id="423" r:id="rId19"/>
    <p:sldId id="424" r:id="rId20"/>
    <p:sldId id="425" r:id="rId21"/>
    <p:sldId id="426" r:id="rId22"/>
    <p:sldId id="434" r:id="rId23"/>
    <p:sldId id="427" r:id="rId24"/>
    <p:sldId id="428" r:id="rId25"/>
    <p:sldId id="429" r:id="rId26"/>
    <p:sldId id="430" r:id="rId27"/>
    <p:sldId id="431" r:id="rId28"/>
    <p:sldId id="432" r:id="rId29"/>
    <p:sldId id="435" r:id="rId30"/>
    <p:sldId id="407" r:id="rId31"/>
    <p:sldId id="415" r:id="rId32"/>
    <p:sldId id="448" r:id="rId3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