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sldIdLst>
    <p:sldId id="342" r:id="rId4"/>
    <p:sldId id="340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50" r:id="rId13"/>
    <p:sldId id="276" r:id="rId14"/>
    <p:sldId id="277" r:id="rId15"/>
    <p:sldId id="298" r:id="rId16"/>
    <p:sldId id="299" r:id="rId17"/>
    <p:sldId id="275" r:id="rId18"/>
    <p:sldId id="327" r:id="rId19"/>
    <p:sldId id="300" r:id="rId20"/>
    <p:sldId id="301" r:id="rId21"/>
    <p:sldId id="302" r:id="rId22"/>
    <p:sldId id="303" r:id="rId23"/>
    <p:sldId id="304" r:id="rId24"/>
    <p:sldId id="311" r:id="rId25"/>
    <p:sldId id="312" r:id="rId26"/>
    <p:sldId id="305" r:id="rId27"/>
    <p:sldId id="306" r:id="rId28"/>
    <p:sldId id="338" r:id="rId2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hyperlink" Target="#_Toc31826 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hyperlink" Target="#_Toc31826 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hyperlink" Target="#_Toc31826 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hyperlink" Target="#_Toc31826 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hyperlink" Target="#_Toc31826 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hyperlink" Target="#_Toc31826 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hyperlink" Target="#_Toc31826 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hyperlink" Target="#_Toc31826 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hyperlink" Target="#_Toc31826 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#_Toc31826 " TargetMode="Externa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#_Toc31826 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